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78" r:id="rId4"/>
    <p:sldId id="277" r:id="rId5"/>
    <p:sldId id="280" r:id="rId6"/>
    <p:sldId id="293" r:id="rId7"/>
    <p:sldId id="287" r:id="rId8"/>
    <p:sldId id="281" r:id="rId9"/>
    <p:sldId id="282" r:id="rId10"/>
    <p:sldId id="283" r:id="rId11"/>
    <p:sldId id="285" r:id="rId12"/>
    <p:sldId id="279" r:id="rId13"/>
    <p:sldId id="271" r:id="rId14"/>
    <p:sldId id="272" r:id="rId15"/>
    <p:sldId id="270" r:id="rId16"/>
    <p:sldId id="288" r:id="rId17"/>
    <p:sldId id="290" r:id="rId18"/>
    <p:sldId id="291" r:id="rId19"/>
    <p:sldId id="275" r:id="rId20"/>
    <p:sldId id="295" r:id="rId21"/>
    <p:sldId id="276" r:id="rId22"/>
    <p:sldId id="297" r:id="rId23"/>
    <p:sldId id="298" r:id="rId24"/>
    <p:sldId id="296" r:id="rId25"/>
    <p:sldId id="292" r:id="rId26"/>
    <p:sldId id="273" r:id="rId27"/>
    <p:sldId id="299" r:id="rId28"/>
    <p:sldId id="300" r:id="rId29"/>
    <p:sldId id="301" r:id="rId30"/>
    <p:sldId id="303" r:id="rId31"/>
    <p:sldId id="302" r:id="rId32"/>
    <p:sldId id="304" r:id="rId33"/>
    <p:sldId id="305" r:id="rId34"/>
    <p:sldId id="274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59"/>
    <p:restoredTop sz="94719"/>
  </p:normalViewPr>
  <p:slideViewPr>
    <p:cSldViewPr snapToGrid="0" snapToObjects="1">
      <p:cViewPr varScale="1">
        <p:scale>
          <a:sx n="68" d="100"/>
          <a:sy n="68" d="100"/>
        </p:scale>
        <p:origin x="11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F5F1E-9599-9F49-AFA6-AC0ECA45FEC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BD50F-406B-AC4F-A4B2-259D8DE7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7BE0-005D-FD4D-9246-905F720F99C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D201B-42DF-5B44-914E-56545B103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6486" y="381604"/>
            <a:ext cx="55190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Introduction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to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Computer Science </a:t>
            </a:r>
          </a:p>
          <a:p>
            <a:pPr algn="ctr"/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CS101.3</a:t>
            </a:r>
          </a:p>
          <a:p>
            <a:pPr algn="ctr"/>
            <a:endParaRPr lang="en-US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7458" y="5057506"/>
            <a:ext cx="727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Pramudya </a:t>
            </a:r>
            <a:r>
              <a:rPr lang="en-US" sz="2400" dirty="0" err="1"/>
              <a:t>Thilakaratne</a:t>
            </a:r>
            <a:r>
              <a:rPr lang="en-US" sz="2400" dirty="0"/>
              <a:t>  </a:t>
            </a:r>
            <a:r>
              <a:rPr lang="en-US" sz="2400" dirty="0" err="1"/>
              <a:t>pramudya.h@nsbm.ac.lk</a:t>
            </a:r>
            <a:endParaRPr lang="en-US" sz="2400" dirty="0"/>
          </a:p>
          <a:p>
            <a:pPr algn="ctr"/>
            <a:r>
              <a:rPr lang="en-US" sz="2400" dirty="0"/>
              <a:t>Lecturer </a:t>
            </a:r>
          </a:p>
          <a:p>
            <a:pPr algn="ctr"/>
            <a:r>
              <a:rPr lang="en-US" sz="2400" dirty="0"/>
              <a:t>Faculty of Computing</a:t>
            </a:r>
          </a:p>
          <a:p>
            <a:pPr algn="ctr"/>
            <a:r>
              <a:rPr lang="en-US" sz="2400" dirty="0"/>
              <a:t>NSBM Green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BE594-6BC2-4929-8671-5141E29E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6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21956"/>
            <a:ext cx="84342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History of Computers Difference Engine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 the early 1820s, it was designed by Charles Babbage who is known as "Father of Modern Computer".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was a mechanical computer which could perform simple calculations.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was a steam driven calculating machine designed to solve tables of numbers like logarithm tables. </a:t>
            </a:r>
            <a:endParaRPr lang="en-US" sz="2000" b="1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07C4E-7660-48FE-A167-E942F98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687" y="4945544"/>
            <a:ext cx="1866314" cy="1866314"/>
          </a:xfrm>
          <a:prstGeom prst="rect">
            <a:avLst/>
          </a:prstGeom>
        </p:spPr>
      </p:pic>
      <p:pic>
        <p:nvPicPr>
          <p:cNvPr id="3074" name="Picture 2" descr="A picture containing wall&#10;&#10;Description automatically generated">
            <a:extLst>
              <a:ext uri="{FF2B5EF4-FFF2-40B4-BE49-F238E27FC236}">
                <a16:creationId xmlns:a16="http://schemas.microsoft.com/office/drawing/2014/main" id="{F495E784-B5F4-4AC7-BBA2-B6EB295B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89167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3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41" y="930051"/>
            <a:ext cx="108361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Quiz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version of the latest Windows Operating System?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Name two other PC based Operating Systems.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What is the latest technology that you know / heard? 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321B455A-E23B-4F4F-A067-F118990B4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472" y="2532456"/>
            <a:ext cx="3621242" cy="36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702" y="217450"/>
            <a:ext cx="10857187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Characteristics of a Computer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What is a computer?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is a different type of machine which has,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Speed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High spec computers works faster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Versatility (Scope can be varied)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can be use for certain tasks. 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Graphic designing, Web browsing, Word processing etc.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Intelligent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can take its own decisions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ATM machine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Memory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has certain storages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RAM, Hard disk etc.</a:t>
            </a: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2CB114-67CF-467B-81B2-088E9F73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726" y="4783015"/>
            <a:ext cx="3844299" cy="20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" y="5905268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6" y="417146"/>
            <a:ext cx="84342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Computer Vs Machine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Architecture of a Typical Machine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E25CFB-1449-49FD-A69E-F376ABDD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95" y="1900857"/>
            <a:ext cx="852380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2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6" y="5958137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343574"/>
            <a:ext cx="84342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Computer Vs Machine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Architecture of a Computer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1FB2B3B-4D8B-4059-9D6B-5EB04094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476" y="1851860"/>
            <a:ext cx="8434206" cy="39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7462" y="681684"/>
            <a:ext cx="1063646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Parts of a Computer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Computer consist with two components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Hardware (H/W)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 tangible (Physical) parts of the computer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Cables, Disk, RAM, Motherboard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Software (S/W)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 intangible parts of the computer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ex. MS PowerPoint, MS Word, Web browsers</a:t>
            </a: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58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0773" y="474345"/>
            <a:ext cx="843420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Parts of a Computer</a:t>
            </a:r>
          </a:p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Hardware</a:t>
            </a:r>
          </a:p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Motherboard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2107224"/>
            <a:ext cx="7126224" cy="44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1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7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2659" y="1102372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Parts of a Computer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Hardware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Hard Disk Drive (HDD)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571750" lvl="5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6609F-627B-4724-A1D1-2FF4BF7713B8}"/>
              </a:ext>
            </a:extLst>
          </p:cNvPr>
          <p:cNvSpPr txBox="1"/>
          <p:nvPr/>
        </p:nvSpPr>
        <p:spPr>
          <a:xfrm>
            <a:off x="643468" y="1808132"/>
            <a:ext cx="7535392" cy="450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 hard disk drive also known as hard drive, HD or HDD is a non-volatile data storage.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It is usually installed internally in a computer, attached directly to the disk controller of the computer’s motherboard.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It connected to the motherboard using an ATA, SCSI or SATA cables.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They are powered by a connection to the computer’s PSU (Power Supply Unit)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-up of a hard drive&#10;&#10;Description automatically generated with medium confidence">
            <a:extLst>
              <a:ext uri="{FF2B5EF4-FFF2-40B4-BE49-F238E27FC236}">
                <a16:creationId xmlns:a16="http://schemas.microsoft.com/office/drawing/2014/main" id="{6F364C93-39D7-4A4C-A624-FA81F0FE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409" y="2511837"/>
            <a:ext cx="2751489" cy="1834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7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78951" y="1321553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Parts of a Computer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Hardware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chemeClr val="tx1"/>
                </a:solidFill>
                <a:ea typeface="+mj-ea"/>
                <a:cs typeface="+mj-cs"/>
              </a:rPr>
              <a:t>Solid State Drive (SSD)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571750" lvl="5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6609F-627B-4724-A1D1-2FF4BF7713B8}"/>
              </a:ext>
            </a:extLst>
          </p:cNvPr>
          <p:cNvSpPr txBox="1"/>
          <p:nvPr/>
        </p:nvSpPr>
        <p:spPr>
          <a:xfrm>
            <a:off x="678951" y="2083438"/>
            <a:ext cx="7535392" cy="450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 Solid State Drive is a new generation of storage device used in computers.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SSDs replace traditional mechanical hard disks by using flash-based memory, which is significantly faster.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SSDs speed up computers significantly due to their low read-access times and fast throughputs.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842336"/>
            <a:ext cx="1747922" cy="784062"/>
          </a:xfrm>
          <a:prstGeom prst="rect">
            <a:avLst/>
          </a:prstGeom>
        </p:spPr>
      </p:pic>
      <p:pic>
        <p:nvPicPr>
          <p:cNvPr id="5" name="Picture 4" descr="A rectangular electronic device&#10;&#10;Description automatically generated with low confidence">
            <a:extLst>
              <a:ext uri="{FF2B5EF4-FFF2-40B4-BE49-F238E27FC236}">
                <a16:creationId xmlns:a16="http://schemas.microsoft.com/office/drawing/2014/main" id="{E9975736-7430-4CF1-8017-DC857098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354" y="245493"/>
            <a:ext cx="3517520" cy="35175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71CC68C-DAEB-48A3-B4F6-E462AA44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158" y="4330882"/>
            <a:ext cx="3902716" cy="22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5090" y="586647"/>
            <a:ext cx="7933604" cy="54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/>
              <a:t>Parts of a Computer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/>
              <a:t>Hardware</a:t>
            </a:r>
          </a:p>
          <a:p>
            <a:pPr algn="ctr">
              <a:lnSpc>
                <a:spcPct val="90000"/>
              </a:lnSpc>
            </a:pPr>
            <a:r>
              <a:rPr lang="en-US" sz="2400" b="1" dirty="0"/>
              <a:t>Central Processing Unit (CPU)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 central processing unit, also called a central processor or main processor, is the electronic circuitry within a computer that executes instructions that make up a computer program.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CPU performs basic arithmetic, logic, controlling, and input/output operations specified by the instructions.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speed and power of a computer significantly depend on the CPU.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CPU is placed on the motherboard. </a:t>
            </a:r>
          </a:p>
          <a:p>
            <a:pPr marL="2571750" lvl="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r="19449" b="-3"/>
          <a:stretch/>
        </p:blipFill>
        <p:spPr>
          <a:xfrm>
            <a:off x="8759926" y="541334"/>
            <a:ext cx="2824075" cy="2824075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pic>
        <p:nvPicPr>
          <p:cNvPr id="4" name="Picture 3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54FA2D53-BE2C-4A0B-BDE0-E51AE8BE1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13" y="3959086"/>
            <a:ext cx="3778102" cy="25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64023"/>
            <a:ext cx="84342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Module Overview</a:t>
            </a:r>
          </a:p>
          <a:p>
            <a:pPr algn="ctr"/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Module Name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– Introduction to Computer Science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Module Code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– CS101.3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No of sessions per semester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– 15 sessions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Session plan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– 14 theory sessions / 1 revision sessions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Module Leader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– Mr. Pramudya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Thilakaratne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Email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pramudya.h@nsbm.ac.lk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17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5089" y="586647"/>
            <a:ext cx="11199561" cy="546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/>
              <a:t>Architectural Diagram of CPU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343150" lvl="5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6EA5906-00FC-67D7-763A-5D53D484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783" y="1478086"/>
            <a:ext cx="7684172" cy="44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630" y="418251"/>
            <a:ext cx="8434206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Architectural Diagram of CPU cont.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Memory or Storage Unit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unit can store instructions, data and intermediate results.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unit supplies information to other units of the computer when needed. 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is also known as internal storage unit or the main memory or the primary storage or RAM.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Responsibilities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Stores all the data and the instructions required for processing.</a:t>
            </a:r>
          </a:p>
          <a:p>
            <a:pPr lvl="1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Stores intermediate results of processing.</a:t>
            </a:r>
          </a:p>
          <a:p>
            <a:pPr lvl="1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Stores the final results of processing before these results are released to an output device.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630" y="418251"/>
            <a:ext cx="843420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Architectural Diagram of CPU cont.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Control Unit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This unit controls the operations of all parts of the computer but does not carry out any actual data processing operations.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Responsibilities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Control the transfer of data and instructions among other units of a computer.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Manages and coordinates all the units of the computer.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Communicates with input/output devices for transfer of data or results from storage.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2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630" y="418251"/>
            <a:ext cx="843420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Architectural Diagram of CPU cont.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Arithmetic Logic Unit (ALU)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Arithmetic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Function of arithmetic section is to perform arithmetic operations like addition, subtraction, multiplication and division.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 complex operations are done by making repetitive use of the above operations.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Logic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Function of logic section is to perform logic operations such as comparing, selecting, matching and merging of data.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12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039036"/>
            <a:ext cx="84342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Processor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Single Core Processor	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Single Core processor is a microprocessor with a single core on a chip, running a single thread at any one time.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Dual Core Processor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Dual core processor contains two processors or two execution cores in the same integrated circuit.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Quad Core Processor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Quad core processor is a chip with four independent units called cores.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462120"/>
            <a:ext cx="84342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Processor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79D249-9ADE-4E88-AAFC-3123976D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026" y="1284663"/>
            <a:ext cx="8941948" cy="50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702705"/>
            <a:ext cx="11508827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Parts of a Computer</a:t>
            </a:r>
          </a:p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Hardware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Hardware can be further divided into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Input Devices 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Keyboard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Mouse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Barcode Reader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Scanner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Output Devices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Monitor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Printer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Speaker</a:t>
            </a:r>
          </a:p>
          <a:p>
            <a:pPr marL="1714500" lvl="3" indent="-342900">
              <a:buFont typeface="+mj-lt"/>
              <a:buAutoNum type="alphaLcParenR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Earphone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714500" lvl="3" indent="-342900">
              <a:buFont typeface="+mj-lt"/>
              <a:buAutoNum type="alphaLcParenR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7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425869"/>
            <a:ext cx="115088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Monitor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Monitor, commonly called as Visual Display Unit (VDU), are the main output device of a computer.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forms images from tiny dots, called pixels that are arranged in a rectangular form.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sharpness of the image depends upon the number of pixels.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There are two kind of viewing screen used for monitors</a:t>
            </a:r>
          </a:p>
          <a:p>
            <a:pPr marL="1714500" lvl="3" indent="-3429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Cathode Ray Tube (CRT) monitors</a:t>
            </a:r>
          </a:p>
          <a:p>
            <a:pPr marL="1714500" lvl="3" indent="-342900">
              <a:buFont typeface="Wingdings" pitchFamily="2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Flat panel display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714500" lvl="3" indent="-342900">
              <a:buFont typeface="+mj-lt"/>
              <a:buAutoNum type="alphaLcParenR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A picture containing text, indoor, electronics, wall&#10;&#10;Description automatically generated">
            <a:extLst>
              <a:ext uri="{FF2B5EF4-FFF2-40B4-BE49-F238E27FC236}">
                <a16:creationId xmlns:a16="http://schemas.microsoft.com/office/drawing/2014/main" id="{DB17FB55-FF82-1A1D-2CEA-BAC86E72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65" y="3227663"/>
            <a:ext cx="2249997" cy="1975607"/>
          </a:xfrm>
          <a:prstGeom prst="rect">
            <a:avLst/>
          </a:prstGeom>
        </p:spPr>
      </p:pic>
      <p:pic>
        <p:nvPicPr>
          <p:cNvPr id="5" name="Picture 4" descr="A person standing in front of a group of people sitt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6B1B910-238D-172A-4A1A-825DF191C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23475" y="4723002"/>
            <a:ext cx="2621560" cy="26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425869"/>
            <a:ext cx="115088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Monitors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Cathode Ray Tube (CRT) Monitors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uses a beam of electrons to create an image on the screen.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It comprises the guns that fire a beam of electrons inside the screen.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electron beams repeatedly hit the surface of the screen.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These guns are responsible for generating RGB colors and more other colors can be generated with the help of combining these three colors.</a:t>
            </a: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CB667-D185-1DD0-EFF4-CB3B33CB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369" y="4052511"/>
            <a:ext cx="2657261" cy="28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425869"/>
            <a:ext cx="115088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Monitors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Liquid Crystal Display (LCD) Monitors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LCD screens contains a substance known as liquid crystal.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particles of this substance are aligned in a way that the light located backside on the screens (backlight which is fluorescent) , which allow to generate an image or block.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LCD offers a clear picture as compared to CRT monitors.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F37F71F4-39B0-ABD5-B84C-A5822555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3301129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4" y="594081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1631" y="2350370"/>
            <a:ext cx="84342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Recommended Textbook for CS101.3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Name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		How Computer Works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Author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 	Ron White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Latest Edition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	Tenth Edition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CB3C3C-7DAA-4FF0-B938-8AEF8B82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49" y="1004159"/>
            <a:ext cx="3876753" cy="48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425869"/>
            <a:ext cx="115088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Monitors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Liquid Crystal Display (LCD) Monitors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LCD.mp4" descr="LCD.mp4">
            <a:hlinkClick r:id="" action="ppaction://media"/>
            <a:extLst>
              <a:ext uri="{FF2B5EF4-FFF2-40B4-BE49-F238E27FC236}">
                <a16:creationId xmlns:a16="http://schemas.microsoft.com/office/drawing/2014/main" id="{13A92E21-2C13-B871-091A-6DF59EFE7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5669" y="1502677"/>
            <a:ext cx="8640661" cy="48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435" y="425869"/>
            <a:ext cx="115088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Monitors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LED Monitors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LED stands for light emitting diode display.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As the source of light, it uses a panel of LEDs.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modern day wide number of electronic devices use LED displays.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 picture containing text, sky, display, electronics&#10;&#10;Description automatically generated">
            <a:extLst>
              <a:ext uri="{FF2B5EF4-FFF2-40B4-BE49-F238E27FC236}">
                <a16:creationId xmlns:a16="http://schemas.microsoft.com/office/drawing/2014/main" id="{E1D72F2D-2FF9-E413-146F-CCBF30058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29" y="3187817"/>
            <a:ext cx="3796741" cy="36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3046" y="270738"/>
            <a:ext cx="1150882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Types of Monitors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LED Monitors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LED.mp4" descr="LED.mp4">
            <a:hlinkClick r:id="" action="ppaction://media"/>
            <a:extLst>
              <a:ext uri="{FF2B5EF4-FFF2-40B4-BE49-F238E27FC236}">
                <a16:creationId xmlns:a16="http://schemas.microsoft.com/office/drawing/2014/main" id="{C2B23EF0-A309-9573-1534-EF3B5D158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1354" y="1132513"/>
            <a:ext cx="9104852" cy="51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4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" y="5784285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3046" y="270738"/>
            <a:ext cx="115088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Monitor Refresh Rate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lvl="2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A1A26C2C-E609-4FCF-916A-3AA7C68F6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027" y="821367"/>
            <a:ext cx="8941946" cy="50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292" y="629132"/>
            <a:ext cx="108676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Parts of a Computer</a:t>
            </a:r>
          </a:p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Software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When considering computer software, it can be further divided into</a:t>
            </a:r>
          </a:p>
          <a:p>
            <a:pPr lvl="2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System Software</a:t>
            </a:r>
          </a:p>
          <a:p>
            <a:pPr lvl="3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System software is also known as Operating System which helps to load the 	basic program automatically as soon as the computer is started.</a:t>
            </a: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3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Application Software</a:t>
            </a:r>
          </a:p>
          <a:p>
            <a:pPr lvl="4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software which can be used on an installed operating system.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06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63E7D080-60B7-4746-99FF-C4317F38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27" r="1" b="13413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5" y="5971540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1039036"/>
            <a:ext cx="8434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5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21956"/>
            <a:ext cx="84342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Introduction to Computer Science Evaluation Criteria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Final Exam Paper – 60%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Assignment – 20%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Continuous Assignments – 20%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Take home assignments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Spot tests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In class activities 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7401AD7-1E94-44A7-9154-445D94B7BE07}"/>
              </a:ext>
            </a:extLst>
          </p:cNvPr>
          <p:cNvSpPr/>
          <p:nvPr/>
        </p:nvSpPr>
        <p:spPr>
          <a:xfrm>
            <a:off x="6095970" y="1828154"/>
            <a:ext cx="1303616" cy="281418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22E31-B5EF-4278-B01B-1A7580EF2F54}"/>
              </a:ext>
            </a:extLst>
          </p:cNvPr>
          <p:cNvSpPr txBox="1"/>
          <p:nvPr/>
        </p:nvSpPr>
        <p:spPr>
          <a:xfrm>
            <a:off x="7585810" y="3050580"/>
            <a:ext cx="3070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Total – 100%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0A199D6-370A-4156-9B66-18885DE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426" y="4259734"/>
            <a:ext cx="2415251" cy="24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1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8907" y="0"/>
            <a:ext cx="9733973" cy="6857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6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Session Plan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Introduction to the module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Number Systems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Binary Number System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Octal Number System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Hexadecimal Number System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Number Representations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Binary Coded Decimal 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Zoned Decimal 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Packed Decimal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One’s Complement Representation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Two’s Complement Representation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Computer Storage Structure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External Storage Structure</a:t>
            </a:r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Internal Storage Structure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Introduction to Computer Networking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Introduction to Computer Security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571750" lvl="5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grpSp>
        <p:nvGrpSpPr>
          <p:cNvPr id="53" name="Group 4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4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Isosceles Triangle 4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AD963E-2E38-4513-BBB8-10F59DB1A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656" y="1860436"/>
            <a:ext cx="3994476" cy="31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able, indoor, desk&#10;&#10;Description automatically generated">
            <a:extLst>
              <a:ext uri="{FF2B5EF4-FFF2-40B4-BE49-F238E27FC236}">
                <a16:creationId xmlns:a16="http://schemas.microsoft.com/office/drawing/2014/main" id="{85E0BFFA-351F-438F-9E71-9D93F2DE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85" r="9091" b="121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109" y="877824"/>
            <a:ext cx="6620505" cy="5016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a Computer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 Computer is a machine that can be programmed to carry out sequence of arithmetic or logical operations automatically.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Modern computers can perform generic sets of operations knows as programs.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These programs enable computers to perform a wide range of tasks.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571750" lvl="5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897" y="465924"/>
            <a:ext cx="84342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History of Computers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first counting device was used by the primitive people.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They used sticks, stones and bones as counting tools.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As human mind and technology improved with time more computing devices were developed.</a:t>
            </a:r>
            <a:endParaRPr lang="en-US" sz="20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  <a:p>
            <a:pPr marL="2571750" lvl="5" indent="-285750">
              <a:buFont typeface="Arial" charset="0"/>
              <a:buChar char="•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07C4E-7660-48FE-A167-E942F98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42" y="5008098"/>
            <a:ext cx="1803759" cy="180375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102C92-3775-4FFA-90D7-555EADE7A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57"/>
          <a:stretch/>
        </p:blipFill>
        <p:spPr>
          <a:xfrm>
            <a:off x="2388575" y="3626347"/>
            <a:ext cx="6762958" cy="32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0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516191"/>
            <a:ext cx="84342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History of Computers Abacus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history of computer begins with the birth of abacus which is believed to be the first computer.</a:t>
            </a:r>
          </a:p>
          <a:p>
            <a:pPr algn="l" rtl="0" fontAlgn="base"/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is said that Chinese invented Abacus around 4,000 years ago.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was a wooden rack which has metal rods with beads mounted on them.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beads were moved by the abacus operator according to some rules to perform arithmetic calculations.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07C4E-7660-48FE-A167-E942F98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974" y="4994030"/>
            <a:ext cx="1817827" cy="1817827"/>
          </a:xfrm>
          <a:prstGeom prst="rect">
            <a:avLst/>
          </a:prstGeom>
        </p:spPr>
      </p:pic>
      <p:pic>
        <p:nvPicPr>
          <p:cNvPr id="1026" name="Picture 2" descr="A picture containing object, abacus, indoor&#10;&#10;Description automatically generated">
            <a:extLst>
              <a:ext uri="{FF2B5EF4-FFF2-40B4-BE49-F238E27FC236}">
                <a16:creationId xmlns:a16="http://schemas.microsoft.com/office/drawing/2014/main" id="{4BFE08DB-B658-4D1A-86E8-8428939C7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4149898"/>
            <a:ext cx="27336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-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" y="5842336"/>
            <a:ext cx="1747922" cy="784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907" y="721956"/>
            <a:ext cx="84342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History of Computers Pascaline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Pascaline is also known as Arithmetic Machine or Adding Machine. 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was invented between 1642 and 1644 by a French mathematician-philosopher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Biaise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Pascal. 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is believed that it was the first mechanical and automatic calculator. 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Pascal invented this machine to help his father, a tax accountant. 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It could only perform addition and subtraction. </a:t>
            </a:r>
          </a:p>
          <a:p>
            <a:pPr algn="ctr"/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C07C4E-7660-48FE-A167-E942F98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974" y="4994030"/>
            <a:ext cx="1817827" cy="1817827"/>
          </a:xfrm>
          <a:prstGeom prst="rect">
            <a:avLst/>
          </a:prstGeom>
        </p:spPr>
      </p:pic>
      <p:pic>
        <p:nvPicPr>
          <p:cNvPr id="2050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A772BC7-70C3-4D83-BC9A-836122EA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698" y="4318782"/>
            <a:ext cx="2486604" cy="248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69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1510</Words>
  <Application>Microsoft Office PowerPoint</Application>
  <PresentationFormat>Widescreen</PresentationFormat>
  <Paragraphs>371</Paragraphs>
  <Slides>35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Pramudya Hashan</dc:creator>
  <cp:lastModifiedBy>Pramudya Thilakaratne</cp:lastModifiedBy>
  <cp:revision>22</cp:revision>
  <dcterms:created xsi:type="dcterms:W3CDTF">2020-12-18T01:36:27Z</dcterms:created>
  <dcterms:modified xsi:type="dcterms:W3CDTF">2022-06-06T01:29:57Z</dcterms:modified>
</cp:coreProperties>
</file>